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61" r:id="rId2"/>
    <p:sldId id="258" r:id="rId3"/>
    <p:sldId id="256" r:id="rId4"/>
    <p:sldId id="257" r:id="rId5"/>
    <p:sldId id="259"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88"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 Id="rId4" Type="http://schemas.openxmlformats.org/officeDocument/2006/relationships/image" Target="../media/image9.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 Id="rId4" Type="http://schemas.openxmlformats.org/officeDocument/2006/relationships/image" Target="../media/image9.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7BCA07-74DF-4166-97B2-BB320AA7600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C4C0AB41-C65E-424A-90B9-E009E1EEF2D6}">
      <dgm:prSet phldrT="[Text]"/>
      <dgm:spPr/>
      <dgm:t>
        <a:bodyPr/>
        <a:lstStyle/>
        <a:p>
          <a:r>
            <a:rPr lang="en-US" dirty="0" smtClean="0"/>
            <a:t>Israel’s Heroes, Israel’s Fallen</a:t>
          </a:r>
          <a:endParaRPr lang="en-US" dirty="0"/>
        </a:p>
      </dgm:t>
    </dgm:pt>
    <dgm:pt modelId="{0AF54599-FEB3-4FC1-B125-7D0E035A766A}" type="parTrans" cxnId="{2579BF2E-5476-49B5-AC4A-77D975FC1F25}">
      <dgm:prSet/>
      <dgm:spPr/>
      <dgm:t>
        <a:bodyPr/>
        <a:lstStyle/>
        <a:p>
          <a:endParaRPr lang="en-US"/>
        </a:p>
      </dgm:t>
    </dgm:pt>
    <dgm:pt modelId="{D0325037-6E28-4DCE-8AD5-A5C606A5E941}" type="sibTrans" cxnId="{2579BF2E-5476-49B5-AC4A-77D975FC1F25}">
      <dgm:prSet/>
      <dgm:spPr/>
      <dgm:t>
        <a:bodyPr/>
        <a:lstStyle/>
        <a:p>
          <a:endParaRPr lang="en-US"/>
        </a:p>
      </dgm:t>
    </dgm:pt>
    <dgm:pt modelId="{9F7AE946-0FF1-46E7-B627-788DE02A1A46}">
      <dgm:prSet phldrT="[Text]"/>
      <dgm:spPr/>
      <dgm:t>
        <a:bodyPr/>
        <a:lstStyle/>
        <a:p>
          <a:r>
            <a:rPr lang="en-US" dirty="0" smtClean="0"/>
            <a:t>When did Israel become ‘ISRAEL?’</a:t>
          </a:r>
          <a:endParaRPr lang="en-US" dirty="0"/>
        </a:p>
      </dgm:t>
    </dgm:pt>
    <dgm:pt modelId="{98DE1167-C42F-41C3-B40A-DD01AE02D6F4}" type="parTrans" cxnId="{AFBFF294-BC2A-41C3-8EB6-95CF85F066FD}">
      <dgm:prSet/>
      <dgm:spPr/>
      <dgm:t>
        <a:bodyPr/>
        <a:lstStyle/>
        <a:p>
          <a:endParaRPr lang="en-US"/>
        </a:p>
      </dgm:t>
    </dgm:pt>
    <dgm:pt modelId="{BAA60687-5EE2-4A5D-917F-E17903F8D44A}" type="sibTrans" cxnId="{AFBFF294-BC2A-41C3-8EB6-95CF85F066FD}">
      <dgm:prSet/>
      <dgm:spPr/>
      <dgm:t>
        <a:bodyPr/>
        <a:lstStyle/>
        <a:p>
          <a:endParaRPr lang="en-US"/>
        </a:p>
      </dgm:t>
    </dgm:pt>
    <dgm:pt modelId="{41E3F72F-1934-4468-A85D-3EB94E545BCC}">
      <dgm:prSet phldrT="[Text]"/>
      <dgm:spPr/>
      <dgm:t>
        <a:bodyPr/>
        <a:lstStyle/>
        <a:p>
          <a:r>
            <a:rPr lang="en-US" dirty="0" smtClean="0"/>
            <a:t>Israel’s Cities</a:t>
          </a:r>
          <a:endParaRPr lang="en-US" dirty="0"/>
        </a:p>
      </dgm:t>
    </dgm:pt>
    <dgm:pt modelId="{EF56461A-80EF-4A2C-93B7-57780E0FDE27}" type="parTrans" cxnId="{F1546DD9-E46C-44C1-A44A-2EAF8F061C7B}">
      <dgm:prSet/>
      <dgm:spPr/>
      <dgm:t>
        <a:bodyPr/>
        <a:lstStyle/>
        <a:p>
          <a:endParaRPr lang="en-US"/>
        </a:p>
      </dgm:t>
    </dgm:pt>
    <dgm:pt modelId="{F07F5E52-EB1B-40A9-A9D5-72CBEBCE8113}" type="sibTrans" cxnId="{F1546DD9-E46C-44C1-A44A-2EAF8F061C7B}">
      <dgm:prSet/>
      <dgm:spPr/>
      <dgm:t>
        <a:bodyPr/>
        <a:lstStyle/>
        <a:p>
          <a:endParaRPr lang="en-US"/>
        </a:p>
      </dgm:t>
    </dgm:pt>
    <dgm:pt modelId="{DD79E707-392E-4686-B2D5-5ED8CD940B76}" type="pres">
      <dgm:prSet presAssocID="{ED7BCA07-74DF-4166-97B2-BB320AA7600A}" presName="linear" presStyleCnt="0">
        <dgm:presLayoutVars>
          <dgm:dir/>
          <dgm:animLvl val="lvl"/>
          <dgm:resizeHandles val="exact"/>
        </dgm:presLayoutVars>
      </dgm:prSet>
      <dgm:spPr/>
    </dgm:pt>
    <dgm:pt modelId="{EA687521-366E-454E-989A-8666191E16EB}" type="pres">
      <dgm:prSet presAssocID="{C4C0AB41-C65E-424A-90B9-E009E1EEF2D6}" presName="parentLin" presStyleCnt="0"/>
      <dgm:spPr/>
    </dgm:pt>
    <dgm:pt modelId="{2F853DF8-2FB8-40A6-B9BE-3AD5847E7BC7}" type="pres">
      <dgm:prSet presAssocID="{C4C0AB41-C65E-424A-90B9-E009E1EEF2D6}" presName="parentLeftMargin" presStyleLbl="node1" presStyleIdx="0" presStyleCnt="3"/>
      <dgm:spPr/>
    </dgm:pt>
    <dgm:pt modelId="{6944F0E6-4449-4028-8D20-354F1A837ECB}" type="pres">
      <dgm:prSet presAssocID="{C4C0AB41-C65E-424A-90B9-E009E1EEF2D6}" presName="parentText" presStyleLbl="node1" presStyleIdx="0" presStyleCnt="3">
        <dgm:presLayoutVars>
          <dgm:chMax val="0"/>
          <dgm:bulletEnabled val="1"/>
        </dgm:presLayoutVars>
      </dgm:prSet>
      <dgm:spPr/>
      <dgm:t>
        <a:bodyPr/>
        <a:lstStyle/>
        <a:p>
          <a:endParaRPr lang="en-US"/>
        </a:p>
      </dgm:t>
    </dgm:pt>
    <dgm:pt modelId="{612977FD-2574-437E-AF54-84A669F2CA6E}" type="pres">
      <dgm:prSet presAssocID="{C4C0AB41-C65E-424A-90B9-E009E1EEF2D6}" presName="negativeSpace" presStyleCnt="0"/>
      <dgm:spPr/>
    </dgm:pt>
    <dgm:pt modelId="{FC823CD1-23F9-4403-9D75-633F8237384A}" type="pres">
      <dgm:prSet presAssocID="{C4C0AB41-C65E-424A-90B9-E009E1EEF2D6}" presName="childText" presStyleLbl="conFgAcc1" presStyleIdx="0" presStyleCnt="3">
        <dgm:presLayoutVars>
          <dgm:bulletEnabled val="1"/>
        </dgm:presLayoutVars>
      </dgm:prSet>
      <dgm:spPr/>
    </dgm:pt>
    <dgm:pt modelId="{038D13FD-5129-476B-B425-6BBD0C30F216}" type="pres">
      <dgm:prSet presAssocID="{D0325037-6E28-4DCE-8AD5-A5C606A5E941}" presName="spaceBetweenRectangles" presStyleCnt="0"/>
      <dgm:spPr/>
    </dgm:pt>
    <dgm:pt modelId="{DC7AAD6F-3E80-4D93-8E93-F26B99817FE0}" type="pres">
      <dgm:prSet presAssocID="{9F7AE946-0FF1-46E7-B627-788DE02A1A46}" presName="parentLin" presStyleCnt="0"/>
      <dgm:spPr/>
    </dgm:pt>
    <dgm:pt modelId="{81B31791-A112-4A97-8A7C-80221216CD69}" type="pres">
      <dgm:prSet presAssocID="{9F7AE946-0FF1-46E7-B627-788DE02A1A46}" presName="parentLeftMargin" presStyleLbl="node1" presStyleIdx="0" presStyleCnt="3"/>
      <dgm:spPr/>
    </dgm:pt>
    <dgm:pt modelId="{3A346FB8-C92D-48C1-B6C9-9B9A448CFE68}" type="pres">
      <dgm:prSet presAssocID="{9F7AE946-0FF1-46E7-B627-788DE02A1A46}" presName="parentText" presStyleLbl="node1" presStyleIdx="1" presStyleCnt="3">
        <dgm:presLayoutVars>
          <dgm:chMax val="0"/>
          <dgm:bulletEnabled val="1"/>
        </dgm:presLayoutVars>
      </dgm:prSet>
      <dgm:spPr/>
      <dgm:t>
        <a:bodyPr/>
        <a:lstStyle/>
        <a:p>
          <a:endParaRPr lang="en-US"/>
        </a:p>
      </dgm:t>
    </dgm:pt>
    <dgm:pt modelId="{9A87DDF7-BB7E-4E28-9C7D-AC8864F636B4}" type="pres">
      <dgm:prSet presAssocID="{9F7AE946-0FF1-46E7-B627-788DE02A1A46}" presName="negativeSpace" presStyleCnt="0"/>
      <dgm:spPr/>
    </dgm:pt>
    <dgm:pt modelId="{06AEA745-C0B4-4B8C-8EEF-03097AF9133C}" type="pres">
      <dgm:prSet presAssocID="{9F7AE946-0FF1-46E7-B627-788DE02A1A46}" presName="childText" presStyleLbl="conFgAcc1" presStyleIdx="1" presStyleCnt="3">
        <dgm:presLayoutVars>
          <dgm:bulletEnabled val="1"/>
        </dgm:presLayoutVars>
      </dgm:prSet>
      <dgm:spPr/>
    </dgm:pt>
    <dgm:pt modelId="{32858A44-D253-4287-AAF7-A9217559D2CB}" type="pres">
      <dgm:prSet presAssocID="{BAA60687-5EE2-4A5D-917F-E17903F8D44A}" presName="spaceBetweenRectangles" presStyleCnt="0"/>
      <dgm:spPr/>
    </dgm:pt>
    <dgm:pt modelId="{30433470-695A-4B29-919F-3805CF7730D8}" type="pres">
      <dgm:prSet presAssocID="{41E3F72F-1934-4468-A85D-3EB94E545BCC}" presName="parentLin" presStyleCnt="0"/>
      <dgm:spPr/>
    </dgm:pt>
    <dgm:pt modelId="{67ECA96C-CA33-4694-BE51-FE6A89ED2D56}" type="pres">
      <dgm:prSet presAssocID="{41E3F72F-1934-4468-A85D-3EB94E545BCC}" presName="parentLeftMargin" presStyleLbl="node1" presStyleIdx="1" presStyleCnt="3"/>
      <dgm:spPr/>
    </dgm:pt>
    <dgm:pt modelId="{3962BEEA-14B9-4AA6-B143-9D21F7622337}" type="pres">
      <dgm:prSet presAssocID="{41E3F72F-1934-4468-A85D-3EB94E545BCC}" presName="parentText" presStyleLbl="node1" presStyleIdx="2" presStyleCnt="3">
        <dgm:presLayoutVars>
          <dgm:chMax val="0"/>
          <dgm:bulletEnabled val="1"/>
        </dgm:presLayoutVars>
      </dgm:prSet>
      <dgm:spPr/>
      <dgm:t>
        <a:bodyPr/>
        <a:lstStyle/>
        <a:p>
          <a:endParaRPr lang="en-US"/>
        </a:p>
      </dgm:t>
    </dgm:pt>
    <dgm:pt modelId="{B0A8734D-1801-4BB7-B84F-62FBEB036AC5}" type="pres">
      <dgm:prSet presAssocID="{41E3F72F-1934-4468-A85D-3EB94E545BCC}" presName="negativeSpace" presStyleCnt="0"/>
      <dgm:spPr/>
    </dgm:pt>
    <dgm:pt modelId="{3E65BB8D-536C-4787-A16C-ED0B45C64870}" type="pres">
      <dgm:prSet presAssocID="{41E3F72F-1934-4468-A85D-3EB94E545BCC}" presName="childText" presStyleLbl="conFgAcc1" presStyleIdx="2" presStyleCnt="3">
        <dgm:presLayoutVars>
          <dgm:bulletEnabled val="1"/>
        </dgm:presLayoutVars>
      </dgm:prSet>
      <dgm:spPr/>
    </dgm:pt>
  </dgm:ptLst>
  <dgm:cxnLst>
    <dgm:cxn modelId="{3B367120-3EA5-47EC-A02F-9AB9182369A5}" type="presOf" srcId="{9F7AE946-0FF1-46E7-B627-788DE02A1A46}" destId="{81B31791-A112-4A97-8A7C-80221216CD69}" srcOrd="0" destOrd="0" presId="urn:microsoft.com/office/officeart/2005/8/layout/list1"/>
    <dgm:cxn modelId="{DAFBA0C7-DF40-4081-8FDC-2BBDA5E49B0A}" type="presOf" srcId="{C4C0AB41-C65E-424A-90B9-E009E1EEF2D6}" destId="{2F853DF8-2FB8-40A6-B9BE-3AD5847E7BC7}" srcOrd="0" destOrd="0" presId="urn:microsoft.com/office/officeart/2005/8/layout/list1"/>
    <dgm:cxn modelId="{2579BF2E-5476-49B5-AC4A-77D975FC1F25}" srcId="{ED7BCA07-74DF-4166-97B2-BB320AA7600A}" destId="{C4C0AB41-C65E-424A-90B9-E009E1EEF2D6}" srcOrd="0" destOrd="0" parTransId="{0AF54599-FEB3-4FC1-B125-7D0E035A766A}" sibTransId="{D0325037-6E28-4DCE-8AD5-A5C606A5E941}"/>
    <dgm:cxn modelId="{55745823-098B-4984-A557-B9E585F9269F}" type="presOf" srcId="{C4C0AB41-C65E-424A-90B9-E009E1EEF2D6}" destId="{6944F0E6-4449-4028-8D20-354F1A837ECB}" srcOrd="1" destOrd="0" presId="urn:microsoft.com/office/officeart/2005/8/layout/list1"/>
    <dgm:cxn modelId="{5124A54E-4D61-4F8C-947F-39D19CF69988}" type="presOf" srcId="{ED7BCA07-74DF-4166-97B2-BB320AA7600A}" destId="{DD79E707-392E-4686-B2D5-5ED8CD940B76}" srcOrd="0" destOrd="0" presId="urn:microsoft.com/office/officeart/2005/8/layout/list1"/>
    <dgm:cxn modelId="{41E0CC06-E2B5-4FB5-8023-7B62CC721122}" type="presOf" srcId="{41E3F72F-1934-4468-A85D-3EB94E545BCC}" destId="{3962BEEA-14B9-4AA6-B143-9D21F7622337}" srcOrd="1" destOrd="0" presId="urn:microsoft.com/office/officeart/2005/8/layout/list1"/>
    <dgm:cxn modelId="{B8750440-C3C2-4970-8558-5E0AE7C4002C}" type="presOf" srcId="{9F7AE946-0FF1-46E7-B627-788DE02A1A46}" destId="{3A346FB8-C92D-48C1-B6C9-9B9A448CFE68}" srcOrd="1" destOrd="0" presId="urn:microsoft.com/office/officeart/2005/8/layout/list1"/>
    <dgm:cxn modelId="{AFBFF294-BC2A-41C3-8EB6-95CF85F066FD}" srcId="{ED7BCA07-74DF-4166-97B2-BB320AA7600A}" destId="{9F7AE946-0FF1-46E7-B627-788DE02A1A46}" srcOrd="1" destOrd="0" parTransId="{98DE1167-C42F-41C3-B40A-DD01AE02D6F4}" sibTransId="{BAA60687-5EE2-4A5D-917F-E17903F8D44A}"/>
    <dgm:cxn modelId="{F1546DD9-E46C-44C1-A44A-2EAF8F061C7B}" srcId="{ED7BCA07-74DF-4166-97B2-BB320AA7600A}" destId="{41E3F72F-1934-4468-A85D-3EB94E545BCC}" srcOrd="2" destOrd="0" parTransId="{EF56461A-80EF-4A2C-93B7-57780E0FDE27}" sibTransId="{F07F5E52-EB1B-40A9-A9D5-72CBEBCE8113}"/>
    <dgm:cxn modelId="{156CCC3C-E51F-4EC7-BF86-302A0C8132B0}" type="presOf" srcId="{41E3F72F-1934-4468-A85D-3EB94E545BCC}" destId="{67ECA96C-CA33-4694-BE51-FE6A89ED2D56}" srcOrd="0" destOrd="0" presId="urn:microsoft.com/office/officeart/2005/8/layout/list1"/>
    <dgm:cxn modelId="{D8560BBA-0026-4312-B2E4-343497D5B02E}" type="presParOf" srcId="{DD79E707-392E-4686-B2D5-5ED8CD940B76}" destId="{EA687521-366E-454E-989A-8666191E16EB}" srcOrd="0" destOrd="0" presId="urn:microsoft.com/office/officeart/2005/8/layout/list1"/>
    <dgm:cxn modelId="{D33757D4-33FE-4815-BC99-12425C9A571F}" type="presParOf" srcId="{EA687521-366E-454E-989A-8666191E16EB}" destId="{2F853DF8-2FB8-40A6-B9BE-3AD5847E7BC7}" srcOrd="0" destOrd="0" presId="urn:microsoft.com/office/officeart/2005/8/layout/list1"/>
    <dgm:cxn modelId="{BF916368-FAC0-4D54-881F-5F2489E67E10}" type="presParOf" srcId="{EA687521-366E-454E-989A-8666191E16EB}" destId="{6944F0E6-4449-4028-8D20-354F1A837ECB}" srcOrd="1" destOrd="0" presId="urn:microsoft.com/office/officeart/2005/8/layout/list1"/>
    <dgm:cxn modelId="{BEEE1F7D-2596-4896-BE8E-D6B6CA596AEA}" type="presParOf" srcId="{DD79E707-392E-4686-B2D5-5ED8CD940B76}" destId="{612977FD-2574-437E-AF54-84A669F2CA6E}" srcOrd="1" destOrd="0" presId="urn:microsoft.com/office/officeart/2005/8/layout/list1"/>
    <dgm:cxn modelId="{F48AB621-AEC6-4BB6-83D9-CB14437FA30C}" type="presParOf" srcId="{DD79E707-392E-4686-B2D5-5ED8CD940B76}" destId="{FC823CD1-23F9-4403-9D75-633F8237384A}" srcOrd="2" destOrd="0" presId="urn:microsoft.com/office/officeart/2005/8/layout/list1"/>
    <dgm:cxn modelId="{EA3F438E-54D4-4B35-AF5E-FEF18C7BD54D}" type="presParOf" srcId="{DD79E707-392E-4686-B2D5-5ED8CD940B76}" destId="{038D13FD-5129-476B-B425-6BBD0C30F216}" srcOrd="3" destOrd="0" presId="urn:microsoft.com/office/officeart/2005/8/layout/list1"/>
    <dgm:cxn modelId="{5D793EBA-662F-4BD4-996F-3BC15C9FA4BC}" type="presParOf" srcId="{DD79E707-392E-4686-B2D5-5ED8CD940B76}" destId="{DC7AAD6F-3E80-4D93-8E93-F26B99817FE0}" srcOrd="4" destOrd="0" presId="urn:microsoft.com/office/officeart/2005/8/layout/list1"/>
    <dgm:cxn modelId="{351D3BAA-AC7D-452B-BAE3-9BEC373F7F3E}" type="presParOf" srcId="{DC7AAD6F-3E80-4D93-8E93-F26B99817FE0}" destId="{81B31791-A112-4A97-8A7C-80221216CD69}" srcOrd="0" destOrd="0" presId="urn:microsoft.com/office/officeart/2005/8/layout/list1"/>
    <dgm:cxn modelId="{92CBC4AC-C25A-407B-B8D9-072F31325F20}" type="presParOf" srcId="{DC7AAD6F-3E80-4D93-8E93-F26B99817FE0}" destId="{3A346FB8-C92D-48C1-B6C9-9B9A448CFE68}" srcOrd="1" destOrd="0" presId="urn:microsoft.com/office/officeart/2005/8/layout/list1"/>
    <dgm:cxn modelId="{0AFFCD3C-6552-4199-8513-80B810018116}" type="presParOf" srcId="{DD79E707-392E-4686-B2D5-5ED8CD940B76}" destId="{9A87DDF7-BB7E-4E28-9C7D-AC8864F636B4}" srcOrd="5" destOrd="0" presId="urn:microsoft.com/office/officeart/2005/8/layout/list1"/>
    <dgm:cxn modelId="{32E8BDC2-023E-4C24-BD43-8DBA9C9F88DB}" type="presParOf" srcId="{DD79E707-392E-4686-B2D5-5ED8CD940B76}" destId="{06AEA745-C0B4-4B8C-8EEF-03097AF9133C}" srcOrd="6" destOrd="0" presId="urn:microsoft.com/office/officeart/2005/8/layout/list1"/>
    <dgm:cxn modelId="{E00F06FA-F64B-42DE-9C8C-F86DBDE81C37}" type="presParOf" srcId="{DD79E707-392E-4686-B2D5-5ED8CD940B76}" destId="{32858A44-D253-4287-AAF7-A9217559D2CB}" srcOrd="7" destOrd="0" presId="urn:microsoft.com/office/officeart/2005/8/layout/list1"/>
    <dgm:cxn modelId="{3B8A20B0-D71A-4EDB-8AA1-4AC673B468BA}" type="presParOf" srcId="{DD79E707-392E-4686-B2D5-5ED8CD940B76}" destId="{30433470-695A-4B29-919F-3805CF7730D8}" srcOrd="8" destOrd="0" presId="urn:microsoft.com/office/officeart/2005/8/layout/list1"/>
    <dgm:cxn modelId="{674F354D-F215-44CB-9010-4E693691577A}" type="presParOf" srcId="{30433470-695A-4B29-919F-3805CF7730D8}" destId="{67ECA96C-CA33-4694-BE51-FE6A89ED2D56}" srcOrd="0" destOrd="0" presId="urn:microsoft.com/office/officeart/2005/8/layout/list1"/>
    <dgm:cxn modelId="{3112FA1C-7360-406F-8700-7A22FF898023}" type="presParOf" srcId="{30433470-695A-4B29-919F-3805CF7730D8}" destId="{3962BEEA-14B9-4AA6-B143-9D21F7622337}" srcOrd="1" destOrd="0" presId="urn:microsoft.com/office/officeart/2005/8/layout/list1"/>
    <dgm:cxn modelId="{177CCB51-6B34-4D4D-9A72-B748104B9F7B}" type="presParOf" srcId="{DD79E707-392E-4686-B2D5-5ED8CD940B76}" destId="{B0A8734D-1801-4BB7-B84F-62FBEB036AC5}" srcOrd="9" destOrd="0" presId="urn:microsoft.com/office/officeart/2005/8/layout/list1"/>
    <dgm:cxn modelId="{8B441C02-7D2C-4EEE-BCA2-8696039B893E}" type="presParOf" srcId="{DD79E707-392E-4686-B2D5-5ED8CD940B76}" destId="{3E65BB8D-536C-4787-A16C-ED0B45C64870}"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3285D63-A6EB-4AB3-90D6-E969080113A5}"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US"/>
        </a:p>
      </dgm:t>
    </dgm:pt>
    <dgm:pt modelId="{4F450F11-F788-4ADC-90B4-74EDA744012B}">
      <dgm:prSet phldrT="[Text]"/>
      <dgm:spPr/>
      <dgm:t>
        <a:bodyPr/>
        <a:lstStyle/>
        <a:p>
          <a:r>
            <a:rPr lang="en-US" dirty="0" smtClean="0"/>
            <a:t>1</a:t>
          </a:r>
          <a:endParaRPr lang="en-US" dirty="0"/>
        </a:p>
      </dgm:t>
    </dgm:pt>
    <dgm:pt modelId="{63460372-A2D5-45DA-A3B0-367F98DD9ED2}" type="parTrans" cxnId="{8E5A3A79-B864-4219-9A92-691A51704764}">
      <dgm:prSet/>
      <dgm:spPr/>
      <dgm:t>
        <a:bodyPr/>
        <a:lstStyle/>
        <a:p>
          <a:endParaRPr lang="en-US"/>
        </a:p>
      </dgm:t>
    </dgm:pt>
    <dgm:pt modelId="{6F30CAF4-2276-4270-A4D5-EBDA2F6DBDF6}" type="sibTrans" cxnId="{8E5A3A79-B864-4219-9A92-691A51704764}">
      <dgm:prSet/>
      <dgm:spPr/>
      <dgm:t>
        <a:bodyPr/>
        <a:lstStyle/>
        <a:p>
          <a:endParaRPr lang="en-US"/>
        </a:p>
      </dgm:t>
    </dgm:pt>
    <dgm:pt modelId="{B841AF02-55DC-4EFA-BF56-CF4519B8D085}">
      <dgm:prSet phldrT="[Text]"/>
      <dgm:spPr/>
      <dgm:t>
        <a:bodyPr/>
        <a:lstStyle/>
        <a:p>
          <a:r>
            <a:rPr lang="en-US" dirty="0" smtClean="0"/>
            <a:t>2</a:t>
          </a:r>
          <a:endParaRPr lang="en-US" dirty="0"/>
        </a:p>
      </dgm:t>
    </dgm:pt>
    <dgm:pt modelId="{C36254B7-563A-4C53-9202-78502B36CA54}" type="parTrans" cxnId="{B66A6049-20E1-4015-B6AB-21991403F9C6}">
      <dgm:prSet/>
      <dgm:spPr/>
      <dgm:t>
        <a:bodyPr/>
        <a:lstStyle/>
        <a:p>
          <a:endParaRPr lang="en-US"/>
        </a:p>
      </dgm:t>
    </dgm:pt>
    <dgm:pt modelId="{E4B42D9A-E931-4EC8-ADA4-BB0FE610C027}" type="sibTrans" cxnId="{B66A6049-20E1-4015-B6AB-21991403F9C6}">
      <dgm:prSet/>
      <dgm:spPr/>
      <dgm:t>
        <a:bodyPr/>
        <a:lstStyle/>
        <a:p>
          <a:endParaRPr lang="en-US"/>
        </a:p>
      </dgm:t>
    </dgm:pt>
    <dgm:pt modelId="{FD29E4EE-EE27-4F07-BC23-3C968BAF87CF}">
      <dgm:prSet phldrT="[Text]"/>
      <dgm:spPr/>
      <dgm:t>
        <a:bodyPr/>
        <a:lstStyle/>
        <a:p>
          <a:r>
            <a:rPr lang="en-US" dirty="0" smtClean="0"/>
            <a:t>3</a:t>
          </a:r>
          <a:endParaRPr lang="en-US" dirty="0"/>
        </a:p>
      </dgm:t>
    </dgm:pt>
    <dgm:pt modelId="{9468744B-0438-4604-B8C9-319D78111DE8}" type="parTrans" cxnId="{C4C45746-4246-4929-A0AA-F0C067AA5D55}">
      <dgm:prSet/>
      <dgm:spPr/>
      <dgm:t>
        <a:bodyPr/>
        <a:lstStyle/>
        <a:p>
          <a:endParaRPr lang="en-US"/>
        </a:p>
      </dgm:t>
    </dgm:pt>
    <dgm:pt modelId="{069A4D88-6DDC-4B65-ADA7-7404B4BEA50C}" type="sibTrans" cxnId="{C4C45746-4246-4929-A0AA-F0C067AA5D55}">
      <dgm:prSet/>
      <dgm:spPr/>
      <dgm:t>
        <a:bodyPr/>
        <a:lstStyle/>
        <a:p>
          <a:endParaRPr lang="en-US"/>
        </a:p>
      </dgm:t>
    </dgm:pt>
    <dgm:pt modelId="{B7F59518-ADA9-42CC-BEE4-B74D4FFF74C4}">
      <dgm:prSet phldrT="[Text]"/>
      <dgm:spPr/>
      <dgm:t>
        <a:bodyPr/>
        <a:lstStyle/>
        <a:p>
          <a:r>
            <a:rPr lang="en-US" dirty="0" smtClean="0"/>
            <a:t>4</a:t>
          </a:r>
          <a:endParaRPr lang="en-US" dirty="0"/>
        </a:p>
      </dgm:t>
    </dgm:pt>
    <dgm:pt modelId="{4A9827EE-1729-47E2-99F5-E43989A3C1E6}" type="parTrans" cxnId="{5820AA5F-992D-4638-8DAB-1EE31211EF5A}">
      <dgm:prSet/>
      <dgm:spPr/>
      <dgm:t>
        <a:bodyPr/>
        <a:lstStyle/>
        <a:p>
          <a:endParaRPr lang="en-US"/>
        </a:p>
      </dgm:t>
    </dgm:pt>
    <dgm:pt modelId="{A51DA2E5-0AA8-4E95-90BE-5CA8329A259E}" type="sibTrans" cxnId="{5820AA5F-992D-4638-8DAB-1EE31211EF5A}">
      <dgm:prSet/>
      <dgm:spPr/>
      <dgm:t>
        <a:bodyPr/>
        <a:lstStyle/>
        <a:p>
          <a:endParaRPr lang="en-US"/>
        </a:p>
      </dgm:t>
    </dgm:pt>
    <dgm:pt modelId="{183D90EF-B074-4E4B-956E-5948D095634B}" type="pres">
      <dgm:prSet presAssocID="{A3285D63-A6EB-4AB3-90D6-E969080113A5}" presName="Name0" presStyleCnt="0">
        <dgm:presLayoutVars>
          <dgm:dir/>
          <dgm:resizeHandles val="exact"/>
        </dgm:presLayoutVars>
      </dgm:prSet>
      <dgm:spPr/>
    </dgm:pt>
    <dgm:pt modelId="{13EDEFEC-F541-4A4B-A057-25996DDC7E80}" type="pres">
      <dgm:prSet presAssocID="{4F450F11-F788-4ADC-90B4-74EDA744012B}" presName="compNode" presStyleCnt="0"/>
      <dgm:spPr/>
    </dgm:pt>
    <dgm:pt modelId="{69E95CF0-00AB-4604-8E63-4AA1508E6D91}" type="pres">
      <dgm:prSet presAssocID="{4F450F11-F788-4ADC-90B4-74EDA744012B}" presName="pictRect" presStyleLbl="node1" presStyleIdx="0" presStyleCnt="4" custLinFactY="19339" custLinFactNeighborX="-23163" custLinFactNeighborY="100000"/>
      <dgm:spPr>
        <a:blipFill rotWithShape="0">
          <a:blip xmlns:r="http://schemas.openxmlformats.org/officeDocument/2006/relationships" r:embed="rId1"/>
          <a:stretch>
            <a:fillRect/>
          </a:stretch>
        </a:blipFill>
      </dgm:spPr>
    </dgm:pt>
    <dgm:pt modelId="{696CFB63-F7F9-4598-BA12-BFF22765D88F}" type="pres">
      <dgm:prSet presAssocID="{4F450F11-F788-4ADC-90B4-74EDA744012B}" presName="textRect" presStyleLbl="revTx" presStyleIdx="0" presStyleCnt="4" custLinFactY="100000" custLinFactNeighborX="-8211" custLinFactNeighborY="117279">
        <dgm:presLayoutVars>
          <dgm:bulletEnabled val="1"/>
        </dgm:presLayoutVars>
      </dgm:prSet>
      <dgm:spPr/>
    </dgm:pt>
    <dgm:pt modelId="{1D9E774D-942F-4D17-9F54-D3DA25B476E8}" type="pres">
      <dgm:prSet presAssocID="{6F30CAF4-2276-4270-A4D5-EBDA2F6DBDF6}" presName="sibTrans" presStyleLbl="sibTrans2D1" presStyleIdx="0" presStyleCnt="0"/>
      <dgm:spPr/>
    </dgm:pt>
    <dgm:pt modelId="{F0C8D26D-7350-49BB-99A4-36FA8666198A}" type="pres">
      <dgm:prSet presAssocID="{B841AF02-55DC-4EFA-BF56-CF4519B8D085}" presName="compNode" presStyleCnt="0"/>
      <dgm:spPr/>
    </dgm:pt>
    <dgm:pt modelId="{0B70C564-6D6E-4464-8330-AE5460AECCF3}" type="pres">
      <dgm:prSet presAssocID="{B841AF02-55DC-4EFA-BF56-CF4519B8D085}" presName="pictRect" presStyleLbl="node1" presStyleIdx="1" presStyleCnt="4" custLinFactNeighborX="-9810" custLinFactNeighborY="10830"/>
      <dgm:spPr>
        <a:blipFill rotWithShape="0">
          <a:blip xmlns:r="http://schemas.openxmlformats.org/officeDocument/2006/relationships" r:embed="rId2"/>
          <a:stretch>
            <a:fillRect/>
          </a:stretch>
        </a:blipFill>
      </dgm:spPr>
    </dgm:pt>
    <dgm:pt modelId="{15690F6A-1BCA-4639-93F8-70B8839A53C7}" type="pres">
      <dgm:prSet presAssocID="{B841AF02-55DC-4EFA-BF56-CF4519B8D085}" presName="textRect" presStyleLbl="revTx" presStyleIdx="1" presStyleCnt="4" custLinFactNeighborX="-6072" custLinFactNeighborY="-4388">
        <dgm:presLayoutVars>
          <dgm:bulletEnabled val="1"/>
        </dgm:presLayoutVars>
      </dgm:prSet>
      <dgm:spPr/>
    </dgm:pt>
    <dgm:pt modelId="{4528083E-AFE9-40F5-93AE-2D8C0E33546D}" type="pres">
      <dgm:prSet presAssocID="{E4B42D9A-E931-4EC8-ADA4-BB0FE610C027}" presName="sibTrans" presStyleLbl="sibTrans2D1" presStyleIdx="0" presStyleCnt="0"/>
      <dgm:spPr/>
    </dgm:pt>
    <dgm:pt modelId="{4AD425ED-5201-4503-BA8B-D5C8665A50D6}" type="pres">
      <dgm:prSet presAssocID="{FD29E4EE-EE27-4F07-BC23-3C968BAF87CF}" presName="compNode" presStyleCnt="0"/>
      <dgm:spPr/>
    </dgm:pt>
    <dgm:pt modelId="{5F5C5E30-ADA3-4AF8-B6E4-0EDD4A9A745F}" type="pres">
      <dgm:prSet presAssocID="{FD29E4EE-EE27-4F07-BC23-3C968BAF87CF}" presName="pictRect" presStyleLbl="node1" presStyleIdx="2" presStyleCnt="4" custLinFactNeighborX="18496" custLinFactNeighborY="21681"/>
      <dgm:spPr>
        <a:blipFill rotWithShape="0">
          <a:blip xmlns:r="http://schemas.openxmlformats.org/officeDocument/2006/relationships" r:embed="rId3"/>
          <a:stretch>
            <a:fillRect/>
          </a:stretch>
        </a:blipFill>
      </dgm:spPr>
    </dgm:pt>
    <dgm:pt modelId="{973ACBF9-9A12-4C4F-8243-42359D73DC05}" type="pres">
      <dgm:prSet presAssocID="{FD29E4EE-EE27-4F07-BC23-3C968BAF87CF}" presName="textRect" presStyleLbl="revTx" presStyleIdx="2" presStyleCnt="4" custLinFactNeighborX="22234" custLinFactNeighborY="45990">
        <dgm:presLayoutVars>
          <dgm:bulletEnabled val="1"/>
        </dgm:presLayoutVars>
      </dgm:prSet>
      <dgm:spPr/>
    </dgm:pt>
    <dgm:pt modelId="{A7A31D2B-C688-4EC4-8473-853442515A41}" type="pres">
      <dgm:prSet presAssocID="{069A4D88-6DDC-4B65-ADA7-7404B4BEA50C}" presName="sibTrans" presStyleLbl="sibTrans2D1" presStyleIdx="0" presStyleCnt="0"/>
      <dgm:spPr/>
    </dgm:pt>
    <dgm:pt modelId="{3F305F79-C4D1-483B-A818-A121DC0653D4}" type="pres">
      <dgm:prSet presAssocID="{B7F59518-ADA9-42CC-BEE4-B74D4FFF74C4}" presName="compNode" presStyleCnt="0"/>
      <dgm:spPr/>
    </dgm:pt>
    <dgm:pt modelId="{C3D8C003-05C1-402B-9B5E-2446501D12E2}" type="pres">
      <dgm:prSet presAssocID="{B7F59518-ADA9-42CC-BEE4-B74D4FFF74C4}" presName="pictRect" presStyleLbl="node1" presStyleIdx="3" presStyleCnt="4" custLinFactNeighborX="23833" custLinFactNeighborY="32360"/>
      <dgm:spPr>
        <a:blipFill rotWithShape="0">
          <a:blip xmlns:r="http://schemas.openxmlformats.org/officeDocument/2006/relationships" r:embed="rId4"/>
          <a:stretch>
            <a:fillRect/>
          </a:stretch>
        </a:blipFill>
      </dgm:spPr>
      <dgm:t>
        <a:bodyPr/>
        <a:lstStyle/>
        <a:p>
          <a:endParaRPr lang="en-US"/>
        </a:p>
      </dgm:t>
    </dgm:pt>
    <dgm:pt modelId="{055C091A-21A9-466E-B627-AF498D6A2879}" type="pres">
      <dgm:prSet presAssocID="{B7F59518-ADA9-42CC-BEE4-B74D4FFF74C4}" presName="textRect" presStyleLbl="revTx" presStyleIdx="3" presStyleCnt="4" custLinFactX="13548" custLinFactNeighborX="100000" custLinFactNeighborY="-55087">
        <dgm:presLayoutVars>
          <dgm:bulletEnabled val="1"/>
        </dgm:presLayoutVars>
      </dgm:prSet>
      <dgm:spPr/>
    </dgm:pt>
  </dgm:ptLst>
  <dgm:cxnLst>
    <dgm:cxn modelId="{8E5A3A79-B864-4219-9A92-691A51704764}" srcId="{A3285D63-A6EB-4AB3-90D6-E969080113A5}" destId="{4F450F11-F788-4ADC-90B4-74EDA744012B}" srcOrd="0" destOrd="0" parTransId="{63460372-A2D5-45DA-A3B0-367F98DD9ED2}" sibTransId="{6F30CAF4-2276-4270-A4D5-EBDA2F6DBDF6}"/>
    <dgm:cxn modelId="{4911EE02-9CAB-49B6-B00D-5948B69C80E8}" type="presOf" srcId="{A3285D63-A6EB-4AB3-90D6-E969080113A5}" destId="{183D90EF-B074-4E4B-956E-5948D095634B}" srcOrd="0" destOrd="0" presId="urn:microsoft.com/office/officeart/2005/8/layout/pList1"/>
    <dgm:cxn modelId="{5820AA5F-992D-4638-8DAB-1EE31211EF5A}" srcId="{A3285D63-A6EB-4AB3-90D6-E969080113A5}" destId="{B7F59518-ADA9-42CC-BEE4-B74D4FFF74C4}" srcOrd="3" destOrd="0" parTransId="{4A9827EE-1729-47E2-99F5-E43989A3C1E6}" sibTransId="{A51DA2E5-0AA8-4E95-90BE-5CA8329A259E}"/>
    <dgm:cxn modelId="{FDD18DDA-7447-4F19-A5A3-F670F73CBF1F}" type="presOf" srcId="{6F30CAF4-2276-4270-A4D5-EBDA2F6DBDF6}" destId="{1D9E774D-942F-4D17-9F54-D3DA25B476E8}" srcOrd="0" destOrd="0" presId="urn:microsoft.com/office/officeart/2005/8/layout/pList1"/>
    <dgm:cxn modelId="{1281E4CE-2512-46B9-8CDE-368241B6A879}" type="presOf" srcId="{069A4D88-6DDC-4B65-ADA7-7404B4BEA50C}" destId="{A7A31D2B-C688-4EC4-8473-853442515A41}" srcOrd="0" destOrd="0" presId="urn:microsoft.com/office/officeart/2005/8/layout/pList1"/>
    <dgm:cxn modelId="{C2D756D7-F7AA-42BB-B016-B368616CE905}" type="presOf" srcId="{B7F59518-ADA9-42CC-BEE4-B74D4FFF74C4}" destId="{055C091A-21A9-466E-B627-AF498D6A2879}" srcOrd="0" destOrd="0" presId="urn:microsoft.com/office/officeart/2005/8/layout/pList1"/>
    <dgm:cxn modelId="{3CF218C6-6EF7-4C36-B990-8A347B3EFCD5}" type="presOf" srcId="{4F450F11-F788-4ADC-90B4-74EDA744012B}" destId="{696CFB63-F7F9-4598-BA12-BFF22765D88F}" srcOrd="0" destOrd="0" presId="urn:microsoft.com/office/officeart/2005/8/layout/pList1"/>
    <dgm:cxn modelId="{ADD4762A-E55C-4154-8CDC-827AC7E7AEA1}" type="presOf" srcId="{FD29E4EE-EE27-4F07-BC23-3C968BAF87CF}" destId="{973ACBF9-9A12-4C4F-8243-42359D73DC05}" srcOrd="0" destOrd="0" presId="urn:microsoft.com/office/officeart/2005/8/layout/pList1"/>
    <dgm:cxn modelId="{C4C45746-4246-4929-A0AA-F0C067AA5D55}" srcId="{A3285D63-A6EB-4AB3-90D6-E969080113A5}" destId="{FD29E4EE-EE27-4F07-BC23-3C968BAF87CF}" srcOrd="2" destOrd="0" parTransId="{9468744B-0438-4604-B8C9-319D78111DE8}" sibTransId="{069A4D88-6DDC-4B65-ADA7-7404B4BEA50C}"/>
    <dgm:cxn modelId="{B66A6049-20E1-4015-B6AB-21991403F9C6}" srcId="{A3285D63-A6EB-4AB3-90D6-E969080113A5}" destId="{B841AF02-55DC-4EFA-BF56-CF4519B8D085}" srcOrd="1" destOrd="0" parTransId="{C36254B7-563A-4C53-9202-78502B36CA54}" sibTransId="{E4B42D9A-E931-4EC8-ADA4-BB0FE610C027}"/>
    <dgm:cxn modelId="{DA366E5C-2A9B-4189-B4FF-0BF29C51ADCB}" type="presOf" srcId="{B841AF02-55DC-4EFA-BF56-CF4519B8D085}" destId="{15690F6A-1BCA-4639-93F8-70B8839A53C7}" srcOrd="0" destOrd="0" presId="urn:microsoft.com/office/officeart/2005/8/layout/pList1"/>
    <dgm:cxn modelId="{9E73DD75-E433-400A-91CB-154B3CD74C0B}" type="presOf" srcId="{E4B42D9A-E931-4EC8-ADA4-BB0FE610C027}" destId="{4528083E-AFE9-40F5-93AE-2D8C0E33546D}" srcOrd="0" destOrd="0" presId="urn:microsoft.com/office/officeart/2005/8/layout/pList1"/>
    <dgm:cxn modelId="{FAFAE696-A9CA-4EF3-AA88-B7117114256D}" type="presParOf" srcId="{183D90EF-B074-4E4B-956E-5948D095634B}" destId="{13EDEFEC-F541-4A4B-A057-25996DDC7E80}" srcOrd="0" destOrd="0" presId="urn:microsoft.com/office/officeart/2005/8/layout/pList1"/>
    <dgm:cxn modelId="{051F3C62-29AF-4810-80CB-26B170F94318}" type="presParOf" srcId="{13EDEFEC-F541-4A4B-A057-25996DDC7E80}" destId="{69E95CF0-00AB-4604-8E63-4AA1508E6D91}" srcOrd="0" destOrd="0" presId="urn:microsoft.com/office/officeart/2005/8/layout/pList1"/>
    <dgm:cxn modelId="{DEF9551B-1F2D-4710-B8C0-9C0DA329DF75}" type="presParOf" srcId="{13EDEFEC-F541-4A4B-A057-25996DDC7E80}" destId="{696CFB63-F7F9-4598-BA12-BFF22765D88F}" srcOrd="1" destOrd="0" presId="urn:microsoft.com/office/officeart/2005/8/layout/pList1"/>
    <dgm:cxn modelId="{7F679CD3-AB06-4CDC-8D22-2D8CB59511E7}" type="presParOf" srcId="{183D90EF-B074-4E4B-956E-5948D095634B}" destId="{1D9E774D-942F-4D17-9F54-D3DA25B476E8}" srcOrd="1" destOrd="0" presId="urn:microsoft.com/office/officeart/2005/8/layout/pList1"/>
    <dgm:cxn modelId="{721573F5-1590-48DB-A7ED-8D61333A7752}" type="presParOf" srcId="{183D90EF-B074-4E4B-956E-5948D095634B}" destId="{F0C8D26D-7350-49BB-99A4-36FA8666198A}" srcOrd="2" destOrd="0" presId="urn:microsoft.com/office/officeart/2005/8/layout/pList1"/>
    <dgm:cxn modelId="{E245DFA4-5A2D-429F-A192-5238D54D2AC3}" type="presParOf" srcId="{F0C8D26D-7350-49BB-99A4-36FA8666198A}" destId="{0B70C564-6D6E-4464-8330-AE5460AECCF3}" srcOrd="0" destOrd="0" presId="urn:microsoft.com/office/officeart/2005/8/layout/pList1"/>
    <dgm:cxn modelId="{7A164B23-E052-4E12-A208-67524FCF2B41}" type="presParOf" srcId="{F0C8D26D-7350-49BB-99A4-36FA8666198A}" destId="{15690F6A-1BCA-4639-93F8-70B8839A53C7}" srcOrd="1" destOrd="0" presId="urn:microsoft.com/office/officeart/2005/8/layout/pList1"/>
    <dgm:cxn modelId="{20743D52-CE18-4964-8A1D-A1C622550AB2}" type="presParOf" srcId="{183D90EF-B074-4E4B-956E-5948D095634B}" destId="{4528083E-AFE9-40F5-93AE-2D8C0E33546D}" srcOrd="3" destOrd="0" presId="urn:microsoft.com/office/officeart/2005/8/layout/pList1"/>
    <dgm:cxn modelId="{DB078932-D496-4AD7-B770-6441CE216671}" type="presParOf" srcId="{183D90EF-B074-4E4B-956E-5948D095634B}" destId="{4AD425ED-5201-4503-BA8B-D5C8665A50D6}" srcOrd="4" destOrd="0" presId="urn:microsoft.com/office/officeart/2005/8/layout/pList1"/>
    <dgm:cxn modelId="{79B609C5-F5F2-4EB4-808D-E82CB8324010}" type="presParOf" srcId="{4AD425ED-5201-4503-BA8B-D5C8665A50D6}" destId="{5F5C5E30-ADA3-4AF8-B6E4-0EDD4A9A745F}" srcOrd="0" destOrd="0" presId="urn:microsoft.com/office/officeart/2005/8/layout/pList1"/>
    <dgm:cxn modelId="{7FD7E0C7-1AD7-4D40-B6E4-990483D87C69}" type="presParOf" srcId="{4AD425ED-5201-4503-BA8B-D5C8665A50D6}" destId="{973ACBF9-9A12-4C4F-8243-42359D73DC05}" srcOrd="1" destOrd="0" presId="urn:microsoft.com/office/officeart/2005/8/layout/pList1"/>
    <dgm:cxn modelId="{FBEA88E3-6AF6-4D34-AEA1-47F187BABF3B}" type="presParOf" srcId="{183D90EF-B074-4E4B-956E-5948D095634B}" destId="{A7A31D2B-C688-4EC4-8473-853442515A41}" srcOrd="5" destOrd="0" presId="urn:microsoft.com/office/officeart/2005/8/layout/pList1"/>
    <dgm:cxn modelId="{9452AA4E-9BD8-4656-AD08-84CF3C6961AF}" type="presParOf" srcId="{183D90EF-B074-4E4B-956E-5948D095634B}" destId="{3F305F79-C4D1-483B-A818-A121DC0653D4}" srcOrd="6" destOrd="0" presId="urn:microsoft.com/office/officeart/2005/8/layout/pList1"/>
    <dgm:cxn modelId="{4A87ECAB-FF6C-4DD0-88B2-1444DF5AE6AF}" type="presParOf" srcId="{3F305F79-C4D1-483B-A818-A121DC0653D4}" destId="{C3D8C003-05C1-402B-9B5E-2446501D12E2}" srcOrd="0" destOrd="0" presId="urn:microsoft.com/office/officeart/2005/8/layout/pList1"/>
    <dgm:cxn modelId="{2C916F5B-8072-434C-8C8F-92ECF655FFDA}" type="presParOf" srcId="{3F305F79-C4D1-483B-A818-A121DC0653D4}" destId="{055C091A-21A9-466E-B627-AF498D6A2879}" srcOrd="1" destOrd="0" presId="urn:microsoft.com/office/officeart/2005/8/layout/p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C823CD1-23F9-4403-9D75-633F8237384A}">
      <dsp:nvSpPr>
        <dsp:cNvPr id="0" name=""/>
        <dsp:cNvSpPr/>
      </dsp:nvSpPr>
      <dsp:spPr>
        <a:xfrm>
          <a:off x="0" y="796161"/>
          <a:ext cx="8229600" cy="730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944F0E6-4449-4028-8D20-354F1A837ECB}">
      <dsp:nvSpPr>
        <dsp:cNvPr id="0" name=""/>
        <dsp:cNvSpPr/>
      </dsp:nvSpPr>
      <dsp:spPr>
        <a:xfrm>
          <a:off x="411480" y="368121"/>
          <a:ext cx="5760720" cy="8560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289050">
            <a:lnSpc>
              <a:spcPct val="90000"/>
            </a:lnSpc>
            <a:spcBef>
              <a:spcPct val="0"/>
            </a:spcBef>
            <a:spcAft>
              <a:spcPct val="35000"/>
            </a:spcAft>
          </a:pPr>
          <a:r>
            <a:rPr lang="en-US" sz="2900" kern="1200" dirty="0" smtClean="0"/>
            <a:t>Israel’s Heroes, Israel’s Fallen</a:t>
          </a:r>
          <a:endParaRPr lang="en-US" sz="2900" kern="1200" dirty="0"/>
        </a:p>
      </dsp:txBody>
      <dsp:txXfrm>
        <a:off x="411480" y="368121"/>
        <a:ext cx="5760720" cy="856080"/>
      </dsp:txXfrm>
    </dsp:sp>
    <dsp:sp modelId="{06AEA745-C0B4-4B8C-8EEF-03097AF9133C}">
      <dsp:nvSpPr>
        <dsp:cNvPr id="0" name=""/>
        <dsp:cNvSpPr/>
      </dsp:nvSpPr>
      <dsp:spPr>
        <a:xfrm>
          <a:off x="0" y="2111601"/>
          <a:ext cx="8229600" cy="730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A346FB8-C92D-48C1-B6C9-9B9A448CFE68}">
      <dsp:nvSpPr>
        <dsp:cNvPr id="0" name=""/>
        <dsp:cNvSpPr/>
      </dsp:nvSpPr>
      <dsp:spPr>
        <a:xfrm>
          <a:off x="411480" y="1683561"/>
          <a:ext cx="5760720" cy="8560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289050">
            <a:lnSpc>
              <a:spcPct val="90000"/>
            </a:lnSpc>
            <a:spcBef>
              <a:spcPct val="0"/>
            </a:spcBef>
            <a:spcAft>
              <a:spcPct val="35000"/>
            </a:spcAft>
          </a:pPr>
          <a:r>
            <a:rPr lang="en-US" sz="2900" kern="1200" dirty="0" smtClean="0"/>
            <a:t>When did Israel become ‘ISRAEL?’</a:t>
          </a:r>
          <a:endParaRPr lang="en-US" sz="2900" kern="1200" dirty="0"/>
        </a:p>
      </dsp:txBody>
      <dsp:txXfrm>
        <a:off x="411480" y="1683561"/>
        <a:ext cx="5760720" cy="856080"/>
      </dsp:txXfrm>
    </dsp:sp>
    <dsp:sp modelId="{3E65BB8D-536C-4787-A16C-ED0B45C64870}">
      <dsp:nvSpPr>
        <dsp:cNvPr id="0" name=""/>
        <dsp:cNvSpPr/>
      </dsp:nvSpPr>
      <dsp:spPr>
        <a:xfrm>
          <a:off x="0" y="3427041"/>
          <a:ext cx="8229600" cy="730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962BEEA-14B9-4AA6-B143-9D21F7622337}">
      <dsp:nvSpPr>
        <dsp:cNvPr id="0" name=""/>
        <dsp:cNvSpPr/>
      </dsp:nvSpPr>
      <dsp:spPr>
        <a:xfrm>
          <a:off x="411480" y="2999001"/>
          <a:ext cx="5760720" cy="8560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289050">
            <a:lnSpc>
              <a:spcPct val="90000"/>
            </a:lnSpc>
            <a:spcBef>
              <a:spcPct val="0"/>
            </a:spcBef>
            <a:spcAft>
              <a:spcPct val="35000"/>
            </a:spcAft>
          </a:pPr>
          <a:r>
            <a:rPr lang="en-US" sz="2900" kern="1200" dirty="0" smtClean="0"/>
            <a:t>Israel’s Cities</a:t>
          </a:r>
          <a:endParaRPr lang="en-US" sz="2900" kern="1200" dirty="0"/>
        </a:p>
      </dsp:txBody>
      <dsp:txXfrm>
        <a:off x="411480" y="2999001"/>
        <a:ext cx="5760720" cy="85608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9E95CF0-00AB-4604-8E63-4AA1508E6D91}">
      <dsp:nvSpPr>
        <dsp:cNvPr id="0" name=""/>
        <dsp:cNvSpPr/>
      </dsp:nvSpPr>
      <dsp:spPr>
        <a:xfrm>
          <a:off x="381008" y="1676405"/>
          <a:ext cx="2038460" cy="1404499"/>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6CFB63-F7F9-4598-BA12-BFF22765D88F}">
      <dsp:nvSpPr>
        <dsp:cNvPr id="0" name=""/>
        <dsp:cNvSpPr/>
      </dsp:nvSpPr>
      <dsp:spPr>
        <a:xfrm>
          <a:off x="685798" y="3048003"/>
          <a:ext cx="2038460" cy="7562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8920" tIns="248920" rIns="248920" bIns="0" numCol="1" spcCol="1270" anchor="t" anchorCtr="0">
          <a:noAutofit/>
        </a:bodyPr>
        <a:lstStyle/>
        <a:p>
          <a:pPr lvl="0" algn="ctr" defTabSz="1555750">
            <a:lnSpc>
              <a:spcPct val="90000"/>
            </a:lnSpc>
            <a:spcBef>
              <a:spcPct val="0"/>
            </a:spcBef>
            <a:spcAft>
              <a:spcPct val="35000"/>
            </a:spcAft>
          </a:pPr>
          <a:r>
            <a:rPr lang="en-US" sz="3500" kern="1200" dirty="0" smtClean="0"/>
            <a:t>1</a:t>
          </a:r>
          <a:endParaRPr lang="en-US" sz="3500" kern="1200" dirty="0"/>
        </a:p>
      </dsp:txBody>
      <dsp:txXfrm>
        <a:off x="685798" y="3048003"/>
        <a:ext cx="2038460" cy="756268"/>
      </dsp:txXfrm>
    </dsp:sp>
    <dsp:sp modelId="{0B70C564-6D6E-4464-8330-AE5460AECCF3}">
      <dsp:nvSpPr>
        <dsp:cNvPr id="0" name=""/>
        <dsp:cNvSpPr/>
      </dsp:nvSpPr>
      <dsp:spPr>
        <a:xfrm>
          <a:off x="2895596" y="152397"/>
          <a:ext cx="2038460" cy="1404499"/>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690F6A-1BCA-4639-93F8-70B8839A53C7}">
      <dsp:nvSpPr>
        <dsp:cNvPr id="0" name=""/>
        <dsp:cNvSpPr/>
      </dsp:nvSpPr>
      <dsp:spPr>
        <a:xfrm>
          <a:off x="2971794" y="1371604"/>
          <a:ext cx="2038460" cy="7562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8920" tIns="248920" rIns="248920" bIns="0" numCol="1" spcCol="1270" anchor="t" anchorCtr="0">
          <a:noAutofit/>
        </a:bodyPr>
        <a:lstStyle/>
        <a:p>
          <a:pPr lvl="0" algn="ctr" defTabSz="1555750">
            <a:lnSpc>
              <a:spcPct val="90000"/>
            </a:lnSpc>
            <a:spcBef>
              <a:spcPct val="0"/>
            </a:spcBef>
            <a:spcAft>
              <a:spcPct val="35000"/>
            </a:spcAft>
          </a:pPr>
          <a:r>
            <a:rPr lang="en-US" sz="3500" kern="1200" dirty="0" smtClean="0"/>
            <a:t>2</a:t>
          </a:r>
          <a:endParaRPr lang="en-US" sz="3500" kern="1200" dirty="0"/>
        </a:p>
      </dsp:txBody>
      <dsp:txXfrm>
        <a:off x="2971794" y="1371604"/>
        <a:ext cx="2038460" cy="756268"/>
      </dsp:txXfrm>
    </dsp:sp>
    <dsp:sp modelId="{5F5C5E30-ADA3-4AF8-B6E4-0EDD4A9A745F}">
      <dsp:nvSpPr>
        <dsp:cNvPr id="0" name=""/>
        <dsp:cNvSpPr/>
      </dsp:nvSpPr>
      <dsp:spPr>
        <a:xfrm>
          <a:off x="5714995" y="304799"/>
          <a:ext cx="2038460" cy="1404499"/>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73ACBF9-9A12-4C4F-8243-42359D73DC05}">
      <dsp:nvSpPr>
        <dsp:cNvPr id="0" name=""/>
        <dsp:cNvSpPr/>
      </dsp:nvSpPr>
      <dsp:spPr>
        <a:xfrm>
          <a:off x="5791193" y="1752597"/>
          <a:ext cx="2038460" cy="7562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8920" tIns="248920" rIns="248920" bIns="0" numCol="1" spcCol="1270" anchor="t" anchorCtr="0">
          <a:noAutofit/>
        </a:bodyPr>
        <a:lstStyle/>
        <a:p>
          <a:pPr lvl="0" algn="ctr" defTabSz="1555750">
            <a:lnSpc>
              <a:spcPct val="90000"/>
            </a:lnSpc>
            <a:spcBef>
              <a:spcPct val="0"/>
            </a:spcBef>
            <a:spcAft>
              <a:spcPct val="35000"/>
            </a:spcAft>
          </a:pPr>
          <a:r>
            <a:rPr lang="en-US" sz="3500" kern="1200" dirty="0" smtClean="0"/>
            <a:t>3</a:t>
          </a:r>
          <a:endParaRPr lang="en-US" sz="3500" kern="1200" dirty="0"/>
        </a:p>
      </dsp:txBody>
      <dsp:txXfrm>
        <a:off x="5791193" y="1752597"/>
        <a:ext cx="2038460" cy="756268"/>
      </dsp:txXfrm>
    </dsp:sp>
    <dsp:sp modelId="{C3D8C003-05C1-402B-9B5E-2446501D12E2}">
      <dsp:nvSpPr>
        <dsp:cNvPr id="0" name=""/>
        <dsp:cNvSpPr/>
      </dsp:nvSpPr>
      <dsp:spPr>
        <a:xfrm>
          <a:off x="3581395" y="2819400"/>
          <a:ext cx="2038460" cy="1404499"/>
        </a:xfrm>
        <a:prstGeom prst="roundRect">
          <a:avLst/>
        </a:prstGeom>
        <a:blipFill rotWithShape="0">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5C091A-21A9-466E-B627-AF498D6A2879}">
      <dsp:nvSpPr>
        <dsp:cNvPr id="0" name=""/>
        <dsp:cNvSpPr/>
      </dsp:nvSpPr>
      <dsp:spPr>
        <a:xfrm>
          <a:off x="5410201" y="3352798"/>
          <a:ext cx="2038460" cy="7562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8920" tIns="248920" rIns="248920" bIns="0" numCol="1" spcCol="1270" anchor="t" anchorCtr="0">
          <a:noAutofit/>
        </a:bodyPr>
        <a:lstStyle/>
        <a:p>
          <a:pPr lvl="0" algn="ctr" defTabSz="1555750">
            <a:lnSpc>
              <a:spcPct val="90000"/>
            </a:lnSpc>
            <a:spcBef>
              <a:spcPct val="0"/>
            </a:spcBef>
            <a:spcAft>
              <a:spcPct val="35000"/>
            </a:spcAft>
          </a:pPr>
          <a:r>
            <a:rPr lang="en-US" sz="3500" kern="1200" dirty="0" smtClean="0"/>
            <a:t>4</a:t>
          </a:r>
          <a:endParaRPr lang="en-US" sz="3500" kern="1200" dirty="0"/>
        </a:p>
      </dsp:txBody>
      <dsp:txXfrm>
        <a:off x="5410201" y="3352798"/>
        <a:ext cx="2038460" cy="756268"/>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AEB0B6-4794-4517-8406-A1602C17A997}" type="datetimeFigureOut">
              <a:rPr lang="en-US" smtClean="0"/>
              <a:t>5/30/2011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49C4D0-1B7A-410F-88B7-2E338589DF3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video.foxbusiness.com/v/955358338001/"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hlinkClick r:id="rId3"/>
              </a:rPr>
              <a:t>http://video.foxbusiness.com/v/955358338001/</a:t>
            </a:r>
            <a:endParaRPr lang="en-US" dirty="0"/>
          </a:p>
        </p:txBody>
      </p:sp>
      <p:sp>
        <p:nvSpPr>
          <p:cNvPr id="4" name="Slide Number Placeholder 3"/>
          <p:cNvSpPr>
            <a:spLocks noGrp="1"/>
          </p:cNvSpPr>
          <p:nvPr>
            <p:ph type="sldNum" sz="quarter" idx="10"/>
          </p:nvPr>
        </p:nvSpPr>
        <p:spPr/>
        <p:txBody>
          <a:bodyPr/>
          <a:lstStyle/>
          <a:p>
            <a:fld id="{0549C4D0-1B7A-410F-88B7-2E338589DF3F}" type="slidenum">
              <a:rPr lang="en-US" smtClean="0"/>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0EFA88-12B3-46A5-B279-2942B2DEF5C7}" type="datetimeFigureOut">
              <a:rPr lang="en-US" smtClean="0"/>
              <a:t>5/30/2011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06B005-93D0-4A07-B4E3-66B94622543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0EFA88-12B3-46A5-B279-2942B2DEF5C7}" type="datetimeFigureOut">
              <a:rPr lang="en-US" smtClean="0"/>
              <a:t>5/30/2011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06B005-93D0-4A07-B4E3-66B94622543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0EFA88-12B3-46A5-B279-2942B2DEF5C7}" type="datetimeFigureOut">
              <a:rPr lang="en-US" smtClean="0"/>
              <a:t>5/30/2011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06B005-93D0-4A07-B4E3-66B94622543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0EFA88-12B3-46A5-B279-2942B2DEF5C7}" type="datetimeFigureOut">
              <a:rPr lang="en-US" smtClean="0"/>
              <a:t>5/30/2011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06B005-93D0-4A07-B4E3-66B94622543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0EFA88-12B3-46A5-B279-2942B2DEF5C7}" type="datetimeFigureOut">
              <a:rPr lang="en-US" smtClean="0"/>
              <a:t>5/30/2011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06B005-93D0-4A07-B4E3-66B94622543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E0EFA88-12B3-46A5-B279-2942B2DEF5C7}" type="datetimeFigureOut">
              <a:rPr lang="en-US" smtClean="0"/>
              <a:t>5/30/2011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06B005-93D0-4A07-B4E3-66B94622543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0EFA88-12B3-46A5-B279-2942B2DEF5C7}" type="datetimeFigureOut">
              <a:rPr lang="en-US" smtClean="0"/>
              <a:t>5/30/2011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06B005-93D0-4A07-B4E3-66B94622543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0EFA88-12B3-46A5-B279-2942B2DEF5C7}" type="datetimeFigureOut">
              <a:rPr lang="en-US" smtClean="0"/>
              <a:t>5/30/2011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06B005-93D0-4A07-B4E3-66B94622543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0EFA88-12B3-46A5-B279-2942B2DEF5C7}" type="datetimeFigureOut">
              <a:rPr lang="en-US" smtClean="0"/>
              <a:t>5/30/2011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06B005-93D0-4A07-B4E3-66B94622543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0EFA88-12B3-46A5-B279-2942B2DEF5C7}" type="datetimeFigureOut">
              <a:rPr lang="en-US" smtClean="0"/>
              <a:t>5/30/2011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06B005-93D0-4A07-B4E3-66B94622543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0EFA88-12B3-46A5-B279-2942B2DEF5C7}" type="datetimeFigureOut">
              <a:rPr lang="en-US" smtClean="0"/>
              <a:t>5/30/2011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06B005-93D0-4A07-B4E3-66B94622543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0EFA88-12B3-46A5-B279-2942B2DEF5C7}" type="datetimeFigureOut">
              <a:rPr lang="en-US" smtClean="0"/>
              <a:t>5/30/2011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06B005-93D0-4A07-B4E3-66B94622543C}"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hyperlink" Target="http://video.foxbusiness.com/v/95535833800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0.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7200" y="274638"/>
            <a:ext cx="4419600" cy="1143000"/>
          </a:xfrm>
        </p:spPr>
        <p:txBody>
          <a:bodyPr/>
          <a:lstStyle/>
          <a:p>
            <a:r>
              <a:rPr lang="en-US" dirty="0" smtClean="0"/>
              <a:t>CJI Final</a:t>
            </a:r>
            <a:endParaRPr lang="en-US" dirty="0"/>
          </a:p>
        </p:txBody>
      </p:sp>
      <p:graphicFrame>
        <p:nvGraphicFramePr>
          <p:cNvPr id="4" name="Content Placeholder 3"/>
          <p:cNvGraphicFramePr>
            <a:graphicFrameLocks noGrp="1"/>
          </p:cNvGraphicFramePr>
          <p:nvPr>
            <p:ph idx="1"/>
          </p:nvPr>
        </p:nvGraphicFramePr>
        <p:xfrm>
          <a:off x="457200" y="2332037"/>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Aderet 2.jpg"/>
          <p:cNvPicPr>
            <a:picLocks noChangeAspect="1"/>
          </p:cNvPicPr>
          <p:nvPr/>
        </p:nvPicPr>
        <p:blipFill>
          <a:blip r:embed="rId7" cstate="print"/>
          <a:stretch>
            <a:fillRect/>
          </a:stretch>
        </p:blipFill>
        <p:spPr>
          <a:xfrm>
            <a:off x="381000" y="228600"/>
            <a:ext cx="2840516" cy="21336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Part I: Rabbi </a:t>
            </a:r>
            <a:r>
              <a:rPr lang="en-US" dirty="0" err="1" smtClean="0"/>
              <a:t>Aryeh</a:t>
            </a:r>
            <a:r>
              <a:rPr lang="en-US" dirty="0" smtClean="0"/>
              <a:t> </a:t>
            </a:r>
            <a:r>
              <a:rPr lang="en-US" dirty="0" err="1" smtClean="0"/>
              <a:t>Spero</a:t>
            </a:r>
            <a:r>
              <a:rPr lang="en-US" dirty="0" smtClean="0"/>
              <a:t> and Obama</a:t>
            </a:r>
            <a:endParaRPr lang="en-US" dirty="0"/>
          </a:p>
        </p:txBody>
      </p:sp>
      <p:sp>
        <p:nvSpPr>
          <p:cNvPr id="3" name="Content Placeholder 2"/>
          <p:cNvSpPr>
            <a:spLocks noGrp="1"/>
          </p:cNvSpPr>
          <p:nvPr>
            <p:ph idx="1"/>
          </p:nvPr>
        </p:nvSpPr>
        <p:spPr/>
        <p:txBody>
          <a:bodyPr/>
          <a:lstStyle/>
          <a:p>
            <a:r>
              <a:rPr lang="en-US" dirty="0" smtClean="0">
                <a:hlinkClick r:id="rId2"/>
              </a:rPr>
              <a:t>http://video.foxbusiness.com/v/955358338001/</a:t>
            </a:r>
            <a:endParaRPr lang="en-US" dirty="0" smtClean="0"/>
          </a:p>
          <a:p>
            <a:r>
              <a:rPr lang="en-US" dirty="0" smtClean="0"/>
              <a:t>1. Name three </a:t>
            </a:r>
            <a:r>
              <a:rPr lang="en-US" b="1" dirty="0" smtClean="0">
                <a:solidFill>
                  <a:schemeClr val="accent4">
                    <a:lumMod val="75000"/>
                  </a:schemeClr>
                </a:solidFill>
              </a:rPr>
              <a:t>opinions</a:t>
            </a:r>
            <a:r>
              <a:rPr lang="en-US" dirty="0" smtClean="0"/>
              <a:t> of Rabbi </a:t>
            </a:r>
            <a:r>
              <a:rPr lang="en-US" dirty="0" err="1" smtClean="0"/>
              <a:t>Spero</a:t>
            </a:r>
            <a:r>
              <a:rPr lang="en-US" dirty="0" smtClean="0"/>
              <a:t> that you agree or disagree with. </a:t>
            </a:r>
          </a:p>
          <a:p>
            <a:r>
              <a:rPr lang="en-US" dirty="0" smtClean="0"/>
              <a:t>2. </a:t>
            </a:r>
            <a:r>
              <a:rPr lang="en-US" b="1" dirty="0" smtClean="0">
                <a:solidFill>
                  <a:srgbClr val="002060"/>
                </a:solidFill>
              </a:rPr>
              <a:t>Why</a:t>
            </a:r>
            <a:r>
              <a:rPr lang="en-US" dirty="0" smtClean="0"/>
              <a:t>?</a:t>
            </a:r>
          </a:p>
          <a:p>
            <a:r>
              <a:rPr lang="en-US" dirty="0" smtClean="0"/>
              <a:t>3. What have you </a:t>
            </a:r>
            <a:r>
              <a:rPr lang="en-US" dirty="0" smtClean="0">
                <a:solidFill>
                  <a:srgbClr val="FF0000"/>
                </a:solidFill>
              </a:rPr>
              <a:t>learned</a:t>
            </a:r>
            <a:r>
              <a:rPr lang="en-US" dirty="0" smtClean="0"/>
              <a:t> in this class that prepares you to answer these questions – (include Timeline responses and other)?</a:t>
            </a:r>
            <a:endParaRPr lang="en-US" dirty="0"/>
          </a:p>
        </p:txBody>
      </p:sp>
      <p:sp>
        <p:nvSpPr>
          <p:cNvPr id="4" name="Oval 3"/>
          <p:cNvSpPr/>
          <p:nvPr/>
        </p:nvSpPr>
        <p:spPr>
          <a:xfrm>
            <a:off x="7772400" y="5867400"/>
            <a:ext cx="10668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10 pts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33800" y="533400"/>
            <a:ext cx="4800600" cy="1470025"/>
          </a:xfrm>
        </p:spPr>
        <p:txBody>
          <a:bodyPr/>
          <a:lstStyle/>
          <a:p>
            <a:r>
              <a:rPr lang="en-US" dirty="0" smtClean="0"/>
              <a:t>What is the ?</a:t>
            </a:r>
            <a:r>
              <a:rPr lang="he-IL" dirty="0" smtClean="0"/>
              <a:t>ברית בין הבתרים</a:t>
            </a:r>
            <a:endParaRPr lang="en-US" dirty="0"/>
          </a:p>
        </p:txBody>
      </p:sp>
      <p:sp>
        <p:nvSpPr>
          <p:cNvPr id="3" name="Subtitle 2"/>
          <p:cNvSpPr>
            <a:spLocks noGrp="1"/>
          </p:cNvSpPr>
          <p:nvPr>
            <p:ph type="subTitle" idx="1"/>
          </p:nvPr>
        </p:nvSpPr>
        <p:spPr>
          <a:xfrm>
            <a:off x="0" y="2590800"/>
            <a:ext cx="3352800" cy="1752600"/>
          </a:xfrm>
        </p:spPr>
        <p:txBody>
          <a:bodyPr/>
          <a:lstStyle/>
          <a:p>
            <a:r>
              <a:rPr lang="en-US" dirty="0" smtClean="0"/>
              <a:t>What does it have to do with CJI?</a:t>
            </a:r>
            <a:endParaRPr lang="en-US" dirty="0"/>
          </a:p>
        </p:txBody>
      </p:sp>
      <p:pic>
        <p:nvPicPr>
          <p:cNvPr id="4" name="Picture 3" descr="Avraham and stars"/>
          <p:cNvPicPr>
            <a:picLocks noChangeAspect="1"/>
          </p:cNvPicPr>
          <p:nvPr/>
        </p:nvPicPr>
        <p:blipFill>
          <a:blip r:embed="rId2" cstate="print"/>
          <a:stretch>
            <a:fillRect/>
          </a:stretch>
        </p:blipFill>
        <p:spPr>
          <a:xfrm>
            <a:off x="990600" y="533400"/>
            <a:ext cx="2352675" cy="1943100"/>
          </a:xfrm>
          <a:prstGeom prst="rect">
            <a:avLst/>
          </a:prstGeom>
        </p:spPr>
      </p:pic>
      <p:pic>
        <p:nvPicPr>
          <p:cNvPr id="5" name="Picture 4" descr="Avraham outside tent"/>
          <p:cNvPicPr>
            <a:picLocks noChangeAspect="1"/>
          </p:cNvPicPr>
          <p:nvPr/>
        </p:nvPicPr>
        <p:blipFill>
          <a:blip r:embed="rId3" cstate="print"/>
          <a:stretch>
            <a:fillRect/>
          </a:stretch>
        </p:blipFill>
        <p:spPr>
          <a:xfrm>
            <a:off x="5867400" y="4267200"/>
            <a:ext cx="2619375" cy="1743075"/>
          </a:xfrm>
          <a:prstGeom prst="rect">
            <a:avLst/>
          </a:prstGeom>
        </p:spPr>
      </p:pic>
      <p:pic>
        <p:nvPicPr>
          <p:cNvPr id="6" name="Picture 5" descr="Avraham and stars 2.jpg"/>
          <p:cNvPicPr>
            <a:picLocks noChangeAspect="1"/>
          </p:cNvPicPr>
          <p:nvPr/>
        </p:nvPicPr>
        <p:blipFill>
          <a:blip r:embed="rId4" cstate="print"/>
          <a:stretch>
            <a:fillRect/>
          </a:stretch>
        </p:blipFill>
        <p:spPr>
          <a:xfrm>
            <a:off x="3609975" y="2238375"/>
            <a:ext cx="1924050" cy="2381250"/>
          </a:xfrm>
          <a:prstGeom prst="rect">
            <a:avLst/>
          </a:prstGeom>
        </p:spPr>
      </p:pic>
      <p:sp>
        <p:nvSpPr>
          <p:cNvPr id="7" name="Oval 6"/>
          <p:cNvSpPr/>
          <p:nvPr/>
        </p:nvSpPr>
        <p:spPr>
          <a:xfrm>
            <a:off x="7772400" y="5867400"/>
            <a:ext cx="10668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10 pts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553200" cy="1143000"/>
          </a:xfrm>
        </p:spPr>
        <p:txBody>
          <a:bodyPr>
            <a:normAutofit fontScale="90000"/>
          </a:bodyPr>
          <a:lstStyle/>
          <a:p>
            <a:r>
              <a:rPr lang="en-US" dirty="0" smtClean="0"/>
              <a:t>4. Anonymous Message for Obama:</a:t>
            </a:r>
            <a:endParaRPr lang="en-US" dirty="0"/>
          </a:p>
        </p:txBody>
      </p:sp>
      <p:sp>
        <p:nvSpPr>
          <p:cNvPr id="3" name="Content Placeholder 2"/>
          <p:cNvSpPr>
            <a:spLocks noGrp="1"/>
          </p:cNvSpPr>
          <p:nvPr>
            <p:ph idx="1"/>
          </p:nvPr>
        </p:nvSpPr>
        <p:spPr>
          <a:xfrm>
            <a:off x="304800" y="1371600"/>
            <a:ext cx="8229600" cy="4190999"/>
          </a:xfrm>
          <a:solidFill>
            <a:schemeClr val="accent6">
              <a:lumMod val="60000"/>
              <a:lumOff val="40000"/>
            </a:schemeClr>
          </a:solidFill>
          <a:ln>
            <a:solidFill>
              <a:schemeClr val="accent1"/>
            </a:solidFill>
          </a:ln>
        </p:spPr>
        <p:txBody>
          <a:bodyPr>
            <a:normAutofit lnSpcReduction="10000"/>
          </a:bodyPr>
          <a:lstStyle/>
          <a:p>
            <a:pPr>
              <a:buNone/>
            </a:pPr>
            <a:r>
              <a:rPr lang="en-US" dirty="0">
                <a:solidFill>
                  <a:schemeClr val="bg1"/>
                </a:solidFill>
              </a:rPr>
              <a:t/>
            </a:r>
            <a:br>
              <a:rPr lang="en-US" dirty="0">
                <a:solidFill>
                  <a:schemeClr val="bg1"/>
                </a:solidFill>
              </a:rPr>
            </a:br>
            <a:r>
              <a:rPr lang="en-US" dirty="0">
                <a:solidFill>
                  <a:schemeClr val="bg1"/>
                </a:solidFill>
              </a:rPr>
              <a:t>We are writing today with a somewhat unusual request. We ask that you return America to its August 20th, 1959, borders so that Hawaii is no longer a state and you are no longer a citizen</a:t>
            </a:r>
            <a:r>
              <a:rPr lang="en-US" dirty="0" smtClean="0">
                <a:solidFill>
                  <a:schemeClr val="bg1"/>
                </a:solidFill>
              </a:rPr>
              <a:t>.</a:t>
            </a:r>
          </a:p>
          <a:p>
            <a:pPr>
              <a:buNone/>
            </a:pPr>
            <a:r>
              <a:rPr lang="en-US" dirty="0">
                <a:solidFill>
                  <a:schemeClr val="bg1"/>
                </a:solidFill>
              </a:rPr>
              <a:t/>
            </a:r>
            <a:br>
              <a:rPr lang="en-US" dirty="0">
                <a:solidFill>
                  <a:schemeClr val="bg1"/>
                </a:solidFill>
              </a:rPr>
            </a:br>
            <a:r>
              <a:rPr lang="en-US" dirty="0">
                <a:solidFill>
                  <a:schemeClr val="bg1"/>
                </a:solidFill>
              </a:rPr>
              <a:t>Yours truly,</a:t>
            </a:r>
            <a:br>
              <a:rPr lang="en-US" dirty="0">
                <a:solidFill>
                  <a:schemeClr val="bg1"/>
                </a:solidFill>
              </a:rPr>
            </a:br>
            <a:r>
              <a:rPr lang="en-US" dirty="0">
                <a:solidFill>
                  <a:schemeClr val="bg1"/>
                </a:solidFill>
              </a:rPr>
              <a:t>52% of the American Public</a:t>
            </a:r>
          </a:p>
        </p:txBody>
      </p:sp>
      <p:sp>
        <p:nvSpPr>
          <p:cNvPr id="4" name="Wave 3"/>
          <p:cNvSpPr/>
          <p:nvPr/>
        </p:nvSpPr>
        <p:spPr>
          <a:xfrm>
            <a:off x="5638800" y="3505200"/>
            <a:ext cx="3505200" cy="2895600"/>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1. Compare this to Obama’s recent request of Israel to return to 1967 borders, and explain a) the Jewish claim to the Land of Israel. B) differences in US and Israeli history regarding land annexation</a:t>
            </a:r>
            <a:r>
              <a:rPr lang="en-US" dirty="0" smtClean="0"/>
              <a:t>.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800" y="457200"/>
            <a:ext cx="3733800" cy="6096000"/>
          </a:xfrm>
          <a:solidFill>
            <a:schemeClr val="bg1">
              <a:lumMod val="95000"/>
            </a:schemeClr>
          </a:solidFill>
          <a:ln>
            <a:solidFill>
              <a:schemeClr val="bg2">
                <a:lumMod val="25000"/>
              </a:schemeClr>
            </a:solidFill>
          </a:ln>
        </p:spPr>
        <p:txBody>
          <a:bodyPr>
            <a:normAutofit fontScale="90000"/>
          </a:bodyPr>
          <a:lstStyle/>
          <a:p>
            <a:pPr algn="l"/>
            <a:r>
              <a:rPr lang="en-US" dirty="0" smtClean="0"/>
              <a:t>5. Compare the </a:t>
            </a:r>
            <a:r>
              <a:rPr lang="en-US" dirty="0" smtClean="0">
                <a:solidFill>
                  <a:srgbClr val="00B0F0"/>
                </a:solidFill>
              </a:rPr>
              <a:t>theme</a:t>
            </a:r>
            <a:r>
              <a:rPr lang="en-US" dirty="0" smtClean="0"/>
              <a:t> of</a:t>
            </a:r>
            <a:r>
              <a:rPr lang="en-US" dirty="0"/>
              <a:t> </a:t>
            </a:r>
            <a:r>
              <a:rPr lang="he-IL" dirty="0"/>
              <a:t>אלי אלי שלא יגמר </a:t>
            </a:r>
            <a:r>
              <a:rPr lang="he-IL" dirty="0" smtClean="0"/>
              <a:t>לעולם</a:t>
            </a:r>
            <a:r>
              <a:rPr lang="he-IL" dirty="0"/>
              <a:t> </a:t>
            </a:r>
            <a:r>
              <a:rPr lang="en-US" dirty="0"/>
              <a:t>by Hannah </a:t>
            </a:r>
            <a:r>
              <a:rPr lang="en-US" dirty="0" smtClean="0"/>
              <a:t> </a:t>
            </a:r>
            <a:r>
              <a:rPr lang="en-US" dirty="0" err="1" smtClean="0"/>
              <a:t>Senesh</a:t>
            </a:r>
            <a:r>
              <a:rPr lang="en-US" dirty="0"/>
              <a:t> </a:t>
            </a:r>
            <a:r>
              <a:rPr lang="en-US" dirty="0" smtClean="0"/>
              <a:t>to another poem.</a:t>
            </a:r>
            <a:br>
              <a:rPr lang="en-US" dirty="0" smtClean="0"/>
            </a:br>
            <a:r>
              <a:rPr lang="en-US" dirty="0" smtClean="0"/>
              <a:t>6. </a:t>
            </a:r>
            <a:r>
              <a:rPr lang="en-US" b="1" dirty="0" smtClean="0">
                <a:solidFill>
                  <a:srgbClr val="7030A0"/>
                </a:solidFill>
              </a:rPr>
              <a:t>To which other hero can she be compared? Why?</a:t>
            </a:r>
            <a:endParaRPr lang="en-US" b="1" dirty="0">
              <a:solidFill>
                <a:srgbClr val="7030A0"/>
              </a:solidFill>
            </a:endParaRPr>
          </a:p>
        </p:txBody>
      </p:sp>
      <p:pic>
        <p:nvPicPr>
          <p:cNvPr id="4" name="Content Placeholder 3" descr="Hannah_Senesh.jpg"/>
          <p:cNvPicPr>
            <a:picLocks noGrp="1" noChangeAspect="1"/>
          </p:cNvPicPr>
          <p:nvPr>
            <p:ph idx="1"/>
          </p:nvPr>
        </p:nvPicPr>
        <p:blipFill>
          <a:blip r:embed="rId2" cstate="print"/>
          <a:stretch>
            <a:fillRect/>
          </a:stretch>
        </p:blipFill>
        <p:spPr>
          <a:xfrm>
            <a:off x="533400" y="762000"/>
            <a:ext cx="4116638" cy="5440363"/>
          </a:xfrm>
        </p:spPr>
      </p:pic>
      <p:sp>
        <p:nvSpPr>
          <p:cNvPr id="5" name="Rectangle 4"/>
          <p:cNvSpPr/>
          <p:nvPr/>
        </p:nvSpPr>
        <p:spPr>
          <a:xfrm>
            <a:off x="381000" y="5029200"/>
            <a:ext cx="4572000" cy="923330"/>
          </a:xfrm>
          <a:prstGeom prst="rect">
            <a:avLst/>
          </a:prstGeom>
          <a:solidFill>
            <a:schemeClr val="tx1">
              <a:lumMod val="85000"/>
            </a:schemeClr>
          </a:solidFill>
        </p:spPr>
        <p:txBody>
          <a:bodyPr>
            <a:spAutoFit/>
          </a:bodyPr>
          <a:lstStyle/>
          <a:p>
            <a:r>
              <a:rPr lang="en-US" b="1" dirty="0" smtClean="0">
                <a:solidFill>
                  <a:srgbClr val="00B050"/>
                </a:solidFill>
              </a:rPr>
              <a:t>She </a:t>
            </a:r>
            <a:r>
              <a:rPr lang="en-US" b="1" dirty="0">
                <a:solidFill>
                  <a:srgbClr val="00B050"/>
                </a:solidFill>
              </a:rPr>
              <a:t>will never give up hope even though she knows she </a:t>
            </a:r>
            <a:r>
              <a:rPr lang="en-US" b="1">
                <a:solidFill>
                  <a:srgbClr val="00B050"/>
                </a:solidFill>
              </a:rPr>
              <a:t>will </a:t>
            </a:r>
            <a:r>
              <a:rPr lang="en-US" b="1" smtClean="0">
                <a:solidFill>
                  <a:srgbClr val="00B050"/>
                </a:solidFill>
              </a:rPr>
              <a:t>die, other </a:t>
            </a:r>
            <a:r>
              <a:rPr lang="en-US" b="1" dirty="0">
                <a:solidFill>
                  <a:srgbClr val="00B050"/>
                </a:solidFill>
              </a:rPr>
              <a:t>people will live and continue to </a:t>
            </a:r>
            <a:r>
              <a:rPr lang="en-US" b="1" dirty="0" smtClean="0">
                <a:solidFill>
                  <a:srgbClr val="00B050"/>
                </a:solidFill>
              </a:rPr>
              <a:t>fight - </a:t>
            </a:r>
            <a:r>
              <a:rPr lang="en-US" b="1" dirty="0" err="1" smtClean="0">
                <a:solidFill>
                  <a:srgbClr val="00B050"/>
                </a:solidFill>
              </a:rPr>
              <a:t>Talya</a:t>
            </a:r>
            <a:endParaRPr lang="en-US" b="1" dirty="0">
              <a:solidFill>
                <a:srgbClr val="00B05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dirty="0" smtClean="0"/>
              <a:t>טוב למות בעד ארצינו...</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Vertical Scroll 4"/>
          <p:cNvSpPr/>
          <p:nvPr/>
        </p:nvSpPr>
        <p:spPr>
          <a:xfrm>
            <a:off x="0" y="152400"/>
            <a:ext cx="2514600" cy="2743200"/>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7. </a:t>
            </a:r>
            <a:r>
              <a:rPr lang="en-US" b="1" dirty="0" smtClean="0">
                <a:solidFill>
                  <a:schemeClr val="bg1"/>
                </a:solidFill>
              </a:rPr>
              <a:t>Identify</a:t>
            </a:r>
            <a:r>
              <a:rPr lang="en-US" dirty="0" smtClean="0"/>
              <a:t> the following people</a:t>
            </a:r>
          </a:p>
          <a:p>
            <a:pPr algn="ctr"/>
            <a:r>
              <a:rPr lang="en-US" dirty="0" smtClean="0"/>
              <a:t>8. </a:t>
            </a:r>
            <a:r>
              <a:rPr lang="en-US" b="1" dirty="0" smtClean="0">
                <a:solidFill>
                  <a:schemeClr val="bg1"/>
                </a:solidFill>
              </a:rPr>
              <a:t>Explain</a:t>
            </a:r>
            <a:r>
              <a:rPr lang="en-US" dirty="0" smtClean="0"/>
              <a:t> the sacrifices they made, or were willing to make </a:t>
            </a:r>
            <a:r>
              <a:rPr lang="en-US" dirty="0" smtClean="0">
                <a:solidFill>
                  <a:schemeClr val="tx1">
                    <a:lumMod val="95000"/>
                    <a:lumOff val="5000"/>
                  </a:schemeClr>
                </a:solidFill>
              </a:rPr>
              <a:t>and </a:t>
            </a:r>
            <a:r>
              <a:rPr lang="en-US" b="1" dirty="0" smtClean="0">
                <a:solidFill>
                  <a:schemeClr val="bg1"/>
                </a:solidFill>
              </a:rPr>
              <a:t>why they felt this way</a:t>
            </a:r>
            <a:r>
              <a:rPr lang="en-US" dirty="0" smtClean="0"/>
              <a:t>…</a:t>
            </a:r>
            <a:endParaRPr lang="en-US" dirty="0"/>
          </a:p>
        </p:txBody>
      </p:sp>
      <p:sp>
        <p:nvSpPr>
          <p:cNvPr id="8" name="Rounded Rectangle 7"/>
          <p:cNvSpPr/>
          <p:nvPr/>
        </p:nvSpPr>
        <p:spPr>
          <a:xfrm>
            <a:off x="6934200" y="0"/>
            <a:ext cx="1602717" cy="1584772"/>
          </a:xfrm>
          <a:prstGeom prst="roundRect">
            <a:avLst/>
          </a:prstGeom>
          <a:blipFill rotWithShape="0">
            <a:blip r:embed="rId7" cstate="print"/>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0" name="Oval 9"/>
          <p:cNvSpPr/>
          <p:nvPr/>
        </p:nvSpPr>
        <p:spPr>
          <a:xfrm>
            <a:off x="7772400" y="5867400"/>
            <a:ext cx="10668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10 pts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1836</TotalTime>
  <Words>211</Words>
  <Application>Microsoft Office PowerPoint</Application>
  <PresentationFormat>On-screen Show (4:3)</PresentationFormat>
  <Paragraphs>29</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CJI Final</vt:lpstr>
      <vt:lpstr>Part I: Rabbi Aryeh Spero and Obama</vt:lpstr>
      <vt:lpstr>What is the ?ברית בין הבתרים</vt:lpstr>
      <vt:lpstr>4. Anonymous Message for Obama:</vt:lpstr>
      <vt:lpstr>5. Compare the theme of אלי אלי שלא יגמר לעולם by Hannah  Senesh to another poem. 6. To which other hero can she be compared? Why?</vt:lpstr>
      <vt:lpstr>טוב למות בעד ארצינו...</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Semadar</dc:creator>
  <cp:lastModifiedBy>Semadar</cp:lastModifiedBy>
  <cp:revision>14</cp:revision>
  <dcterms:created xsi:type="dcterms:W3CDTF">2011-05-30T05:34:33Z</dcterms:created>
  <dcterms:modified xsi:type="dcterms:W3CDTF">2011-05-31T12:10:57Z</dcterms:modified>
</cp:coreProperties>
</file>